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71" r:id="rId5"/>
    <p:sldId id="272" r:id="rId6"/>
    <p:sldId id="260" r:id="rId7"/>
    <p:sldId id="262" r:id="rId8"/>
    <p:sldId id="265" r:id="rId9"/>
    <p:sldId id="264" r:id="rId10"/>
    <p:sldId id="263" r:id="rId11"/>
    <p:sldId id="268" r:id="rId12"/>
    <p:sldId id="269" r:id="rId13"/>
    <p:sldId id="270" r:id="rId14"/>
    <p:sldId id="273" r:id="rId15"/>
    <p:sldId id="261" r:id="rId16"/>
    <p:sldId id="266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5" autoAdjust="0"/>
    <p:restoredTop sz="84029" autoAdjust="0"/>
  </p:normalViewPr>
  <p:slideViewPr>
    <p:cSldViewPr>
      <p:cViewPr>
        <p:scale>
          <a:sx n="90" d="100"/>
          <a:sy n="90" d="100"/>
        </p:scale>
        <p:origin x="-224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2A4C2-F466-4BA9-BA52-F94536EC4216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D2CD8-13B3-4ADB-8B2E-27FA3F52D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Тонкий стебелек у дорожки</a:t>
            </a:r>
          </a:p>
          <a:p>
            <a:pPr>
              <a:buNone/>
            </a:pPr>
            <a:r>
              <a:rPr lang="ru-RU" dirty="0" smtClean="0"/>
              <a:t>На конце его сережки</a:t>
            </a:r>
          </a:p>
          <a:p>
            <a:pPr>
              <a:buNone/>
            </a:pPr>
            <a:r>
              <a:rPr lang="ru-RU" dirty="0" smtClean="0"/>
              <a:t>На земле лежат листки</a:t>
            </a:r>
          </a:p>
          <a:p>
            <a:pPr>
              <a:buNone/>
            </a:pPr>
            <a:r>
              <a:rPr lang="ru-RU" dirty="0" smtClean="0"/>
              <a:t>Маленькие лопушки</a:t>
            </a:r>
          </a:p>
          <a:p>
            <a:pPr>
              <a:buNone/>
            </a:pPr>
            <a:r>
              <a:rPr lang="ru-RU" dirty="0" smtClean="0"/>
              <a:t>Нам он, как хороший друг</a:t>
            </a:r>
          </a:p>
          <a:p>
            <a:pPr>
              <a:buNone/>
            </a:pPr>
            <a:r>
              <a:rPr lang="ru-RU" dirty="0" smtClean="0"/>
              <a:t>Лечит ранки ног и рук.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D2CD8-13B3-4ADB-8B2E-27FA3F52DA8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стебель отломить,</a:t>
            </a:r>
          </a:p>
          <a:p>
            <a:r>
              <a:rPr lang="ru-RU" dirty="0" smtClean="0"/>
              <a:t>Руки трудно уж отмыть!</a:t>
            </a:r>
          </a:p>
          <a:p>
            <a:r>
              <a:rPr lang="ru-RU" dirty="0" smtClean="0"/>
              <a:t>Желтый сок в листочках,</a:t>
            </a:r>
          </a:p>
          <a:p>
            <a:r>
              <a:rPr lang="ru-RU" dirty="0" smtClean="0"/>
              <a:t>В маленьких цветочках –</a:t>
            </a:r>
          </a:p>
          <a:p>
            <a:r>
              <a:rPr lang="ru-RU" dirty="0" smtClean="0"/>
              <a:t>Тот сок для добрых чистых дел,</a:t>
            </a:r>
          </a:p>
          <a:p>
            <a:r>
              <a:rPr lang="ru-RU" dirty="0" smtClean="0"/>
              <a:t>А что за травка? (Чистотел)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D2CD8-13B3-4ADB-8B2E-27FA3F52DA8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лугах, полях растёт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Цветом розовым цветёт,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Заварить им можно чай.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Ты мне быстро отвечай!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за травка? – (иван-чай).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Иван – чай – целебное растение. Цветет красными, фиолетовыми, белыми, розовыми цветами, соцветия собраны в кисти. Из него готовят настойки, целебные отвары и мази. Это растение – отличный медонос.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D2CD8-13B3-4ADB-8B2E-27FA3F52DA8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D2CD8-13B3-4ADB-8B2E-27FA3F52DA8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D2CD8-13B3-4ADB-8B2E-27FA3F52DA8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Ой, не трогайте меня</a:t>
            </a:r>
          </a:p>
          <a:p>
            <a:r>
              <a:rPr lang="ru-RU" dirty="0" smtClean="0"/>
              <a:t>Обожгу и без огня. (Крапива)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 нее щи варят и голову настоем крапивы моют. А в давние времена из нее ткань делали и шили рубашки и штаны, а рыбаки даже паруса делали.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D2CD8-13B3-4ADB-8B2E-27FA3F52DA8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Стоит в лесу кудряшка</a:t>
            </a:r>
          </a:p>
          <a:p>
            <a:r>
              <a:rPr lang="ru-RU" dirty="0" smtClean="0"/>
              <a:t>Белая рубашка</a:t>
            </a:r>
          </a:p>
          <a:p>
            <a:r>
              <a:rPr lang="ru-RU" dirty="0" smtClean="0"/>
              <a:t>В середине золотая</a:t>
            </a:r>
          </a:p>
          <a:p>
            <a:r>
              <a:rPr lang="ru-RU" dirty="0" smtClean="0"/>
              <a:t>Кто она такая? (Ромашка)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Появится кашель</a:t>
            </a:r>
          </a:p>
          <a:p>
            <a:r>
              <a:rPr lang="ru-RU" dirty="0" smtClean="0"/>
              <a:t>Поднимется жар</a:t>
            </a:r>
          </a:p>
          <a:p>
            <a:r>
              <a:rPr lang="ru-RU" dirty="0" smtClean="0"/>
              <a:t>Придвинь к себе кружку,</a:t>
            </a:r>
          </a:p>
          <a:p>
            <a:r>
              <a:rPr lang="ru-RU" dirty="0" smtClean="0"/>
              <a:t>В которой дымится</a:t>
            </a:r>
          </a:p>
          <a:p>
            <a:r>
              <a:rPr lang="ru-RU" dirty="0" smtClean="0"/>
              <a:t>Слегка горьковатый</a:t>
            </a:r>
          </a:p>
          <a:p>
            <a:r>
              <a:rPr lang="ru-RU" dirty="0" smtClean="0"/>
              <a:t>Душистый отвар.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D2CD8-13B3-4ADB-8B2E-27FA3F52DA8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Золотой и молодой</a:t>
            </a:r>
          </a:p>
          <a:p>
            <a:r>
              <a:rPr lang="ru-RU" dirty="0" smtClean="0"/>
              <a:t>За неделю стал седой</a:t>
            </a:r>
          </a:p>
          <a:p>
            <a:r>
              <a:rPr lang="ru-RU" dirty="0" smtClean="0"/>
              <a:t>А денечка через два</a:t>
            </a:r>
          </a:p>
          <a:p>
            <a:r>
              <a:rPr lang="ru-RU" dirty="0" smtClean="0"/>
              <a:t>Облысела голова. (Одуванчик)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Физ.минутка. Игра «Одуванчик».</a:t>
            </a:r>
            <a:endParaRPr lang="ru-RU" dirty="0" smtClean="0"/>
          </a:p>
          <a:p>
            <a:r>
              <a:rPr lang="ru-RU" dirty="0" smtClean="0"/>
              <a:t>- Дождик поливает, солнышко пригревает, одуванчики на поляне растут (дети встают).</a:t>
            </a:r>
          </a:p>
          <a:p>
            <a:r>
              <a:rPr lang="ru-RU" dirty="0" smtClean="0"/>
              <a:t>- Ветер налетел, стал дуть на одуванчик (дети раскачивают поднятыми вверх руками).</a:t>
            </a:r>
          </a:p>
          <a:p>
            <a:r>
              <a:rPr lang="ru-RU" dirty="0" smtClean="0"/>
              <a:t>- Ветер подул ещё сильнее (дети разбегаются в разные стороны).</a:t>
            </a:r>
          </a:p>
          <a:p>
            <a:r>
              <a:rPr lang="ru-RU" dirty="0" smtClean="0"/>
              <a:t>- Вдруг с головок одуванчиков полетели белые легкие </a:t>
            </a:r>
            <a:r>
              <a:rPr lang="ru-RU" dirty="0" err="1" smtClean="0"/>
              <a:t>парашютики</a:t>
            </a:r>
            <a:r>
              <a:rPr lang="ru-RU" dirty="0" smtClean="0"/>
              <a:t> (дети приседают).</a:t>
            </a:r>
          </a:p>
          <a:p>
            <a:r>
              <a:rPr lang="ru-RU" dirty="0" smtClean="0"/>
              <a:t>- Там, где упали </a:t>
            </a:r>
            <a:r>
              <a:rPr lang="ru-RU" dirty="0" err="1" smtClean="0"/>
              <a:t>парашютики</a:t>
            </a:r>
            <a:r>
              <a:rPr lang="ru-RU" dirty="0" smtClean="0"/>
              <a:t>, снова будут расти одуванчики (дети встают – 2 раза)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D2CD8-13B3-4ADB-8B2E-27FA3F52DA8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кому он прикасается,</a:t>
            </a:r>
          </a:p>
          <a:p>
            <a:r>
              <a:rPr lang="ru-RU" dirty="0" smtClean="0"/>
              <a:t>За того цепляется.</a:t>
            </a:r>
          </a:p>
          <a:p>
            <a:r>
              <a:rPr lang="ru-RU" dirty="0" smtClean="0"/>
              <a:t>Прилипчивый и колкий,</a:t>
            </a:r>
          </a:p>
          <a:p>
            <a:r>
              <a:rPr lang="ru-RU" dirty="0" smtClean="0"/>
              <a:t>Вокруг торчат иголки. (Репейник)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D2CD8-13B3-4ADB-8B2E-27FA3F52DA8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Неприметна среди трав,</a:t>
            </a:r>
          </a:p>
          <a:p>
            <a:r>
              <a:rPr lang="ru-RU" dirty="0" smtClean="0"/>
              <a:t>У нее спокойный нрав.</a:t>
            </a:r>
          </a:p>
          <a:p>
            <a:r>
              <a:rPr lang="ru-RU" dirty="0" smtClean="0"/>
              <a:t>Кто полезностью гордится?-</a:t>
            </a:r>
          </a:p>
          <a:p>
            <a:r>
              <a:rPr lang="ru-RU" dirty="0" smtClean="0"/>
              <a:t>Ароматная... (душица)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D2CD8-13B3-4ADB-8B2E-27FA3F52DA8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дерево цветет,</a:t>
            </a:r>
            <a:br>
              <a:rPr lang="ru-RU" dirty="0" smtClean="0"/>
            </a:br>
            <a:r>
              <a:rPr lang="ru-RU" dirty="0" smtClean="0"/>
              <a:t>Аромат и мед дает.</a:t>
            </a:r>
            <a:br>
              <a:rPr lang="ru-RU" dirty="0" smtClean="0"/>
            </a:br>
            <a:r>
              <a:rPr lang="ru-RU" dirty="0" smtClean="0"/>
              <a:t>И спасает нас от гриппа,</a:t>
            </a:r>
            <a:br>
              <a:rPr lang="ru-RU" dirty="0" smtClean="0"/>
            </a:br>
            <a:r>
              <a:rPr lang="ru-RU" dirty="0" smtClean="0"/>
              <a:t>От простуд царевна - ...</a:t>
            </a:r>
            <a:br>
              <a:rPr lang="ru-RU" dirty="0" smtClean="0"/>
            </a:br>
            <a:r>
              <a:rPr lang="ru-RU" dirty="0" smtClean="0"/>
              <a:t>(Липа)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D2CD8-13B3-4ADB-8B2E-27FA3F52DA8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Вкусен чай и ароматен,</a:t>
            </a:r>
          </a:p>
          <a:p>
            <a:r>
              <a:rPr lang="ru-RU" dirty="0" smtClean="0"/>
              <a:t>С ней он легок и приятен:</a:t>
            </a:r>
          </a:p>
          <a:p>
            <a:r>
              <a:rPr lang="ru-RU" dirty="0" smtClean="0"/>
              <a:t>Листочки сорваны, помяты.</a:t>
            </a:r>
          </a:p>
          <a:p>
            <a:r>
              <a:rPr lang="ru-RU" dirty="0" smtClean="0"/>
              <a:t>Что ты вдыхаешь? - Запах... (мяты)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D2CD8-13B3-4ADB-8B2E-27FA3F52DA8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что-то заболит,</a:t>
            </a:r>
          </a:p>
          <a:p>
            <a:r>
              <a:rPr lang="ru-RU" dirty="0" smtClean="0"/>
              <a:t>Даже зверь не устоит.</a:t>
            </a:r>
          </a:p>
          <a:p>
            <a:r>
              <a:rPr lang="ru-RU" dirty="0" smtClean="0"/>
              <a:t>С какой же травкой пить настой?</a:t>
            </a:r>
          </a:p>
          <a:p>
            <a:r>
              <a:rPr lang="ru-RU" dirty="0" smtClean="0"/>
              <a:t>С </a:t>
            </a:r>
            <a:r>
              <a:rPr lang="ru-RU" dirty="0" err="1" smtClean="0"/>
              <a:t>чудо-травкой</a:t>
            </a:r>
            <a:r>
              <a:rPr lang="ru-RU" dirty="0" smtClean="0"/>
              <a:t>... (зверобой)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D2CD8-13B3-4ADB-8B2E-27FA3F52DA8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5BBC-56A3-4210-A930-B668DA545266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0F79-2793-46E3-849D-B2F355DCD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5BBC-56A3-4210-A930-B668DA545266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0F79-2793-46E3-849D-B2F355DCD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5BBC-56A3-4210-A930-B668DA545266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0F79-2793-46E3-849D-B2F355DCD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5BBC-56A3-4210-A930-B668DA545266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0F79-2793-46E3-849D-B2F355DCD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5BBC-56A3-4210-A930-B668DA545266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0F79-2793-46E3-849D-B2F355DCD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5BBC-56A3-4210-A930-B668DA545266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0F79-2793-46E3-849D-B2F355DCD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5BBC-56A3-4210-A930-B668DA545266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0F79-2793-46E3-849D-B2F355DCD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5BBC-56A3-4210-A930-B668DA545266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0F79-2793-46E3-849D-B2F355DCD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5BBC-56A3-4210-A930-B668DA545266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0F79-2793-46E3-849D-B2F355DCD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5BBC-56A3-4210-A930-B668DA545266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0F79-2793-46E3-849D-B2F355DCD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5BBC-56A3-4210-A930-B668DA545266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0F79-2793-46E3-849D-B2F355DCD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15BBC-56A3-4210-A930-B668DA545266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E0F79-2793-46E3-849D-B2F355DCD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3;&#1077;&#1082;&#1072;&#1088;&#1089;&#1090;&#1074;&#1077;&#1085;&#1085;&#1099;&#1077;%20&#1088;&#1072;&#1089;&#1090;&#1077;&#1085;&#1080;&#1103;\zvuki_prirody_solnechnaya_polyana%20(freemp3now.me).mp3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Подорожник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0"/>
            <a:ext cx="3000364" cy="3813374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лекарственные растения занятие в детском сад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0"/>
            <a:ext cx="3533038" cy="4714908"/>
          </a:xfrm>
          <a:prstGeom prst="rect">
            <a:avLst/>
          </a:prstGeom>
          <a:noFill/>
        </p:spPr>
      </p:pic>
      <p:pic>
        <p:nvPicPr>
          <p:cNvPr id="1030" name="Picture 6" descr="Душица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276241"/>
            <a:ext cx="4786314" cy="3581759"/>
          </a:xfrm>
          <a:prstGeom prst="rect">
            <a:avLst/>
          </a:prstGeom>
          <a:noFill/>
        </p:spPr>
      </p:pic>
      <p:pic>
        <p:nvPicPr>
          <p:cNvPr id="1034" name="Picture 10" descr="Шалфей фо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72614"/>
            <a:ext cx="3286116" cy="4385386"/>
          </a:xfrm>
          <a:prstGeom prst="rect">
            <a:avLst/>
          </a:prstGeom>
          <a:noFill/>
        </p:spPr>
      </p:pic>
      <p:pic>
        <p:nvPicPr>
          <p:cNvPr id="1036" name="Picture 12" descr="Лаванд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214686"/>
            <a:ext cx="2730056" cy="3643314"/>
          </a:xfrm>
          <a:prstGeom prst="rect">
            <a:avLst/>
          </a:prstGeom>
          <a:noFill/>
        </p:spPr>
      </p:pic>
      <p:pic>
        <p:nvPicPr>
          <p:cNvPr id="1026" name="Picture 2" descr="Картинки по запросу лекарственные растения занятие в детском саду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0"/>
            <a:ext cx="3428991" cy="2571744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869160"/>
            <a:ext cx="6400800" cy="15121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Воспитатель </a:t>
            </a:r>
            <a:r>
              <a:rPr lang="en-US" b="1" dirty="0" smtClean="0">
                <a:solidFill>
                  <a:srgbClr val="FF0000"/>
                </a:solidFill>
              </a:rPr>
              <a:t>I </a:t>
            </a:r>
            <a:r>
              <a:rPr lang="ru-RU" b="1" dirty="0" smtClean="0">
                <a:solidFill>
                  <a:srgbClr val="FF0000"/>
                </a:solidFill>
              </a:rPr>
              <a:t>квалификационной категории</a:t>
            </a:r>
            <a:r>
              <a:rPr lang="ru-RU" b="1" dirty="0" smtClean="0">
                <a:solidFill>
                  <a:srgbClr val="FF0000"/>
                </a:solidFill>
              </a:rPr>
              <a:t>:       </a:t>
            </a:r>
            <a:r>
              <a:rPr lang="ru-RU" b="1" dirty="0" smtClean="0">
                <a:solidFill>
                  <a:srgbClr val="FF0000"/>
                </a:solidFill>
              </a:rPr>
              <a:t>Устюгова </a:t>
            </a:r>
            <a:r>
              <a:rPr lang="ru-RU" b="1" dirty="0" smtClean="0">
                <a:solidFill>
                  <a:srgbClr val="FF0000"/>
                </a:solidFill>
              </a:rPr>
              <a:t>Н. В.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3350" y="2000240"/>
            <a:ext cx="88506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Путешествие в мир лекарственных растений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486" y="0"/>
            <a:ext cx="9148486" cy="6858000"/>
          </a:xfrm>
          <a:prstGeom prst="rect">
            <a:avLst/>
          </a:prstGeom>
          <a:noFill/>
        </p:spPr>
      </p:pic>
      <p:pic>
        <p:nvPicPr>
          <p:cNvPr id="22534" name="Picture 6" descr="Картинки по запросу лип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3286124"/>
            <a:ext cx="4881562" cy="357187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286512" y="1785926"/>
            <a:ext cx="1857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Липа</a:t>
            </a:r>
            <a:endParaRPr lang="ru-RU" sz="4800" dirty="0"/>
          </a:p>
        </p:txBody>
      </p:sp>
      <p:pic>
        <p:nvPicPr>
          <p:cNvPr id="22532" name="Picture 4" descr="Картинки по запросу лип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928670"/>
            <a:ext cx="5619789" cy="421484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Картинки по запросу растения оформление презент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pic>
        <p:nvPicPr>
          <p:cNvPr id="25602" name="Picture 2" descr="Картинки по запросу мя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500174"/>
            <a:ext cx="6500858" cy="442058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357554" y="642918"/>
            <a:ext cx="2857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Мята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357298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 descr="Зверобой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071546"/>
            <a:ext cx="4143404" cy="544305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6630" name="Picture 6" descr="Картинки по запросу зверобо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928934"/>
            <a:ext cx="4291801" cy="321471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929190" y="1714488"/>
            <a:ext cx="2571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Зверобой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Картинки по запросу растения оформление презент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pic>
        <p:nvPicPr>
          <p:cNvPr id="27650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357430"/>
            <a:ext cx="5619789" cy="421484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7652" name="Picture 4" descr="Картинки по запросу чистоте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14356"/>
            <a:ext cx="5000628" cy="375047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214942" y="1142984"/>
            <a:ext cx="3286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Чистотел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растения оформление презент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" y="0"/>
            <a:ext cx="9138285" cy="6858000"/>
          </a:xfrm>
          <a:prstGeom prst="rect">
            <a:avLst/>
          </a:prstGeom>
          <a:noFill/>
        </p:spPr>
      </p:pic>
      <p:pic>
        <p:nvPicPr>
          <p:cNvPr id="1027" name="Picture 3" descr="C:\Users\Admin\Desktop\trava_ivan_chaj_foto_i_gde_rastet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785794"/>
            <a:ext cx="5857884" cy="390281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" name="Picture 2" descr="C:\Users\Admin\Desktop\ivan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286124"/>
            <a:ext cx="4681432" cy="313221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072198" y="1785926"/>
            <a:ext cx="2603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Иван-чай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28" y="0"/>
            <a:ext cx="9182128" cy="68865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dirty="0" smtClean="0"/>
              <a:t>Загадка:  (Слайд 2)</a:t>
            </a:r>
            <a:br>
              <a:rPr lang="ru-RU" dirty="0" smtClean="0"/>
            </a:br>
            <a:r>
              <a:rPr lang="ru-RU" dirty="0" smtClean="0"/>
              <a:t>Тонкий стебелек у дорожки</a:t>
            </a:r>
          </a:p>
          <a:p>
            <a:pPr>
              <a:buNone/>
            </a:pPr>
            <a:r>
              <a:rPr lang="ru-RU" dirty="0" smtClean="0"/>
              <a:t>На конце его сережки</a:t>
            </a:r>
          </a:p>
          <a:p>
            <a:pPr>
              <a:buNone/>
            </a:pPr>
            <a:r>
              <a:rPr lang="ru-RU" dirty="0" smtClean="0"/>
              <a:t>На земле лежат листки</a:t>
            </a:r>
          </a:p>
          <a:p>
            <a:pPr>
              <a:buNone/>
            </a:pPr>
            <a:r>
              <a:rPr lang="ru-RU" dirty="0" smtClean="0"/>
              <a:t>Маленькие лопушки</a:t>
            </a:r>
          </a:p>
          <a:p>
            <a:pPr>
              <a:buNone/>
            </a:pPr>
            <a:r>
              <a:rPr lang="ru-RU" dirty="0" smtClean="0"/>
              <a:t>Нам он, как хороший друг</a:t>
            </a:r>
          </a:p>
          <a:p>
            <a:pPr>
              <a:buNone/>
            </a:pPr>
            <a:r>
              <a:rPr lang="ru-RU" dirty="0" smtClean="0"/>
              <a:t>Лечит ранки ног и рук. (Подорожник)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500438"/>
            <a:ext cx="4000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Загадки: (Слайд 3)</a:t>
            </a:r>
          </a:p>
          <a:p>
            <a:r>
              <a:rPr lang="ru-RU" dirty="0" smtClean="0"/>
              <a:t>Ой, не трогайте меня</a:t>
            </a:r>
          </a:p>
          <a:p>
            <a:r>
              <a:rPr lang="ru-RU" dirty="0" smtClean="0"/>
              <a:t>Обожгу и без огня. (Крапива)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 нее щи варят и голову настоем крапивы моют. А в давние времена из нее ткань делали и шили рубашки и штаны, а рыбаки даже паруса делали.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21429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Загадка: (Слайд 6)</a:t>
            </a:r>
          </a:p>
          <a:p>
            <a:r>
              <a:rPr lang="ru-RU" dirty="0" smtClean="0"/>
              <a:t>Стоит в лесу кудряшка</a:t>
            </a:r>
          </a:p>
          <a:p>
            <a:r>
              <a:rPr lang="ru-RU" dirty="0" smtClean="0"/>
              <a:t>Белая рубашка</a:t>
            </a:r>
          </a:p>
          <a:p>
            <a:r>
              <a:rPr lang="ru-RU" dirty="0" smtClean="0"/>
              <a:t>В середине золотая</a:t>
            </a:r>
          </a:p>
          <a:p>
            <a:r>
              <a:rPr lang="ru-RU" dirty="0" smtClean="0"/>
              <a:t>Кто она такая? (Ромашка)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Появится кашель</a:t>
            </a:r>
          </a:p>
          <a:p>
            <a:r>
              <a:rPr lang="ru-RU" dirty="0" smtClean="0"/>
              <a:t>Поднимется жар</a:t>
            </a:r>
          </a:p>
          <a:p>
            <a:r>
              <a:rPr lang="ru-RU" dirty="0" smtClean="0"/>
              <a:t>Придвинь к себе кружку,</a:t>
            </a:r>
          </a:p>
          <a:p>
            <a:r>
              <a:rPr lang="ru-RU" dirty="0" smtClean="0"/>
              <a:t>В которой дымится</a:t>
            </a:r>
          </a:p>
          <a:p>
            <a:r>
              <a:rPr lang="ru-RU" dirty="0" smtClean="0"/>
              <a:t>Слегка горьковатый</a:t>
            </a:r>
          </a:p>
          <a:p>
            <a:r>
              <a:rPr lang="ru-RU" dirty="0" smtClean="0"/>
              <a:t>Душистый отвар.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6215082"/>
            <a:ext cx="4343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Игра «Крапива бывает разная»(Слайд 4-5)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28" y="0"/>
            <a:ext cx="9182128" cy="68865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428605"/>
            <a:ext cx="86439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Загадка: (Слайд 7)</a:t>
            </a:r>
          </a:p>
          <a:p>
            <a:r>
              <a:rPr lang="ru-RU" dirty="0" smtClean="0"/>
              <a:t>Золотой и молодой</a:t>
            </a:r>
          </a:p>
          <a:p>
            <a:r>
              <a:rPr lang="ru-RU" dirty="0" smtClean="0"/>
              <a:t>За неделю стал седой</a:t>
            </a:r>
          </a:p>
          <a:p>
            <a:r>
              <a:rPr lang="ru-RU" dirty="0" smtClean="0"/>
              <a:t>А денечка через два</a:t>
            </a:r>
          </a:p>
          <a:p>
            <a:r>
              <a:rPr lang="ru-RU" dirty="0" smtClean="0"/>
              <a:t>Облысела голова. (Одуванчик)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Физ.минутка. Игра «Одуванчик».</a:t>
            </a:r>
            <a:endParaRPr lang="ru-RU" dirty="0" smtClean="0"/>
          </a:p>
          <a:p>
            <a:r>
              <a:rPr lang="ru-RU" dirty="0" smtClean="0"/>
              <a:t>- Дождик поливает, солнышко пригревает, одуванчики на поляне растут (дети встают).</a:t>
            </a:r>
          </a:p>
          <a:p>
            <a:r>
              <a:rPr lang="ru-RU" dirty="0" smtClean="0"/>
              <a:t>- Ветер налетел, стал дуть на одуванчик (дети раскачивают поднятыми вверх руками).</a:t>
            </a:r>
          </a:p>
          <a:p>
            <a:r>
              <a:rPr lang="ru-RU" dirty="0" smtClean="0"/>
              <a:t>- Ветер подул ещё сильнее (дети разбегаются в разные стороны).</a:t>
            </a:r>
          </a:p>
          <a:p>
            <a:r>
              <a:rPr lang="ru-RU" dirty="0" smtClean="0"/>
              <a:t>- Вдруг с головок одуванчиков полетели белые легкие </a:t>
            </a:r>
            <a:r>
              <a:rPr lang="ru-RU" dirty="0" err="1" smtClean="0"/>
              <a:t>парашютики</a:t>
            </a:r>
            <a:r>
              <a:rPr lang="ru-RU" dirty="0" smtClean="0"/>
              <a:t> (дети приседают).</a:t>
            </a:r>
          </a:p>
          <a:p>
            <a:r>
              <a:rPr lang="ru-RU" dirty="0" smtClean="0"/>
              <a:t>- Там, где упали </a:t>
            </a:r>
            <a:r>
              <a:rPr lang="ru-RU" dirty="0" err="1" smtClean="0"/>
              <a:t>парашютики</a:t>
            </a:r>
            <a:r>
              <a:rPr lang="ru-RU" dirty="0" smtClean="0"/>
              <a:t>, снова будут расти одуванчики (дети встают – 2 раза)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5720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Загадка: (Слайд 8)</a:t>
            </a:r>
          </a:p>
          <a:p>
            <a:r>
              <a:rPr lang="ru-RU" dirty="0" smtClean="0"/>
              <a:t>К кому он прикасается,</a:t>
            </a:r>
          </a:p>
          <a:p>
            <a:r>
              <a:rPr lang="ru-RU" dirty="0" smtClean="0"/>
              <a:t>За того цепляется.</a:t>
            </a:r>
          </a:p>
          <a:p>
            <a:r>
              <a:rPr lang="ru-RU" dirty="0" smtClean="0"/>
              <a:t>Прилипчивый и колкий,</a:t>
            </a:r>
          </a:p>
          <a:p>
            <a:r>
              <a:rPr lang="ru-RU" dirty="0" smtClean="0"/>
              <a:t>Вокруг торчат иголки. (Репейник)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78632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Загадка: (Слайд 9)</a:t>
            </a:r>
          </a:p>
          <a:p>
            <a:r>
              <a:rPr lang="ru-RU" dirty="0" smtClean="0"/>
              <a:t>Неприметна среди трав,</a:t>
            </a:r>
          </a:p>
          <a:p>
            <a:r>
              <a:rPr lang="ru-RU" dirty="0" smtClean="0"/>
              <a:t>У нее спокойный нрав.</a:t>
            </a:r>
          </a:p>
          <a:p>
            <a:r>
              <a:rPr lang="ru-RU" dirty="0" smtClean="0"/>
              <a:t>Кто полезностью гордится?-</a:t>
            </a:r>
          </a:p>
          <a:p>
            <a:r>
              <a:rPr lang="ru-RU" dirty="0" smtClean="0"/>
              <a:t>Ароматная... (душица)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28" y="0"/>
            <a:ext cx="9182128" cy="68865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500042"/>
            <a:ext cx="4572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Загадка: (Слайд 10)</a:t>
            </a:r>
          </a:p>
          <a:p>
            <a:r>
              <a:rPr lang="ru-RU" dirty="0" smtClean="0"/>
              <a:t>Это дерево цветет,</a:t>
            </a:r>
            <a:br>
              <a:rPr lang="ru-RU" dirty="0" smtClean="0"/>
            </a:br>
            <a:r>
              <a:rPr lang="ru-RU" dirty="0" smtClean="0"/>
              <a:t>Аромат и мед дает.</a:t>
            </a:r>
            <a:br>
              <a:rPr lang="ru-RU" dirty="0" smtClean="0"/>
            </a:br>
            <a:r>
              <a:rPr lang="ru-RU" dirty="0" smtClean="0"/>
              <a:t>И спасает нас от гриппа,</a:t>
            </a:r>
            <a:br>
              <a:rPr lang="ru-RU" dirty="0" smtClean="0"/>
            </a:br>
            <a:r>
              <a:rPr lang="ru-RU" dirty="0" smtClean="0"/>
              <a:t>От простуд царевна - ...</a:t>
            </a:r>
            <a:br>
              <a:rPr lang="ru-RU" dirty="0" smtClean="0"/>
            </a:br>
            <a:r>
              <a:rPr lang="ru-RU" dirty="0" smtClean="0"/>
              <a:t>(Липа)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0003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Загадка: (Слайд 11)</a:t>
            </a:r>
          </a:p>
          <a:p>
            <a:r>
              <a:rPr lang="ru-RU" dirty="0" smtClean="0"/>
              <a:t>Вкусен чай и ароматен,</a:t>
            </a:r>
          </a:p>
          <a:p>
            <a:r>
              <a:rPr lang="ru-RU" dirty="0" smtClean="0"/>
              <a:t>С ней он легок и приятен:</a:t>
            </a:r>
          </a:p>
          <a:p>
            <a:r>
              <a:rPr lang="ru-RU" dirty="0" smtClean="0"/>
              <a:t>Листочки сорваны, помяты.</a:t>
            </a:r>
          </a:p>
          <a:p>
            <a:r>
              <a:rPr lang="ru-RU" dirty="0" smtClean="0"/>
              <a:t>Что ты вдыхаешь? - Запах... (мяты)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50720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Загадка: (Слайд 12)</a:t>
            </a:r>
          </a:p>
          <a:p>
            <a:r>
              <a:rPr lang="ru-RU" dirty="0" smtClean="0"/>
              <a:t>Если что-то заболит,</a:t>
            </a:r>
          </a:p>
          <a:p>
            <a:r>
              <a:rPr lang="ru-RU" dirty="0" smtClean="0"/>
              <a:t>Даже зверь не устоит.</a:t>
            </a:r>
          </a:p>
          <a:p>
            <a:r>
              <a:rPr lang="ru-RU" dirty="0" smtClean="0"/>
              <a:t>С какой же травкой пить настой?</a:t>
            </a:r>
          </a:p>
          <a:p>
            <a:r>
              <a:rPr lang="ru-RU" dirty="0" smtClean="0"/>
              <a:t>С </a:t>
            </a:r>
            <a:r>
              <a:rPr lang="ru-RU" dirty="0" err="1" smtClean="0"/>
              <a:t>чудо-травкой</a:t>
            </a:r>
            <a:r>
              <a:rPr lang="ru-RU" dirty="0" smtClean="0"/>
              <a:t>... (зверобой)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92867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Загадка: (Слайд 13)</a:t>
            </a:r>
          </a:p>
          <a:p>
            <a:r>
              <a:rPr lang="ru-RU" dirty="0" smtClean="0"/>
              <a:t>Если стебель отломить,</a:t>
            </a:r>
          </a:p>
          <a:p>
            <a:r>
              <a:rPr lang="ru-RU" dirty="0" smtClean="0"/>
              <a:t>Руки трудно уж отмыть!</a:t>
            </a:r>
          </a:p>
          <a:p>
            <a:r>
              <a:rPr lang="ru-RU" dirty="0" smtClean="0"/>
              <a:t>Желтый сок в листочках,</a:t>
            </a:r>
          </a:p>
          <a:p>
            <a:r>
              <a:rPr lang="ru-RU" dirty="0" smtClean="0"/>
              <a:t>В маленьких цветочках –</a:t>
            </a:r>
          </a:p>
          <a:p>
            <a:r>
              <a:rPr lang="ru-RU" dirty="0" smtClean="0"/>
              <a:t>Тот сок для добрых чистых дел,</a:t>
            </a:r>
          </a:p>
          <a:p>
            <a:r>
              <a:rPr lang="ru-RU" dirty="0" smtClean="0"/>
              <a:t>А что за травка? (Чистотел)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3357562"/>
            <a:ext cx="47148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(Слайд 14)</a:t>
            </a:r>
          </a:p>
          <a:p>
            <a:pPr>
              <a:defRPr/>
            </a:pPr>
            <a:r>
              <a:rPr lang="ru-RU" dirty="0" smtClean="0"/>
              <a:t>На лугах, полях растёт</a:t>
            </a:r>
            <a:br>
              <a:rPr lang="ru-RU" dirty="0" smtClean="0"/>
            </a:br>
            <a:r>
              <a:rPr lang="ru-RU" dirty="0" smtClean="0"/>
              <a:t>Цветом розовым цветёт,</a:t>
            </a:r>
            <a:br>
              <a:rPr lang="ru-RU" dirty="0" smtClean="0"/>
            </a:br>
            <a:r>
              <a:rPr lang="ru-RU" dirty="0" smtClean="0"/>
              <a:t>Заварить им можно чай.</a:t>
            </a:r>
            <a:br>
              <a:rPr lang="ru-RU" dirty="0" smtClean="0"/>
            </a:br>
            <a:r>
              <a:rPr lang="ru-RU" dirty="0" smtClean="0"/>
              <a:t>Ты мне быстро отвечай!</a:t>
            </a:r>
            <a:br>
              <a:rPr lang="ru-RU" dirty="0" smtClean="0"/>
            </a:br>
            <a:r>
              <a:rPr lang="ru-RU" dirty="0" smtClean="0"/>
              <a:t>Что за травка? – (иван-чай).</a:t>
            </a:r>
            <a:br>
              <a:rPr lang="ru-RU" dirty="0" smtClean="0"/>
            </a:br>
            <a:r>
              <a:rPr lang="ru-RU" dirty="0" smtClean="0"/>
              <a:t>Иван – чай – целебное растение. Цветет красными, фиолетовыми, белыми, розовыми цветами, соцветия собраны в кисти. Из него готовят настойки, целебные отвары и мази. Это растение – отличный медонос.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артинки по запросу растения оформление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12"/>
            <a:ext cx="5114932" cy="342904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  <a:p>
            <a:endParaRPr lang="ru-RU" b="1" dirty="0"/>
          </a:p>
        </p:txBody>
      </p:sp>
      <p:pic>
        <p:nvPicPr>
          <p:cNvPr id="4098" name="Picture 2" descr="Подорожник фо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857232"/>
            <a:ext cx="4000496" cy="533874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5857892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Лист используется для заживления ран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714356"/>
            <a:ext cx="3554178" cy="83099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4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Подорожник</a:t>
            </a:r>
            <a:endParaRPr lang="ru-RU" sz="4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4" name="Picture 2" descr="Картинки по запросу подорожни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2214554"/>
            <a:ext cx="3810000" cy="275272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9" name="zvuki_prirody_solnechnaya_polyana (freemp3now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072462" y="5876940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5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pic>
        <p:nvPicPr>
          <p:cNvPr id="16388" name="Picture 4" descr="Картинки по запрос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1071546"/>
            <a:ext cx="5143536" cy="399910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214546" y="357166"/>
            <a:ext cx="23823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Крапива</a:t>
            </a:r>
            <a:endParaRPr lang="ru-RU" sz="4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5072074"/>
            <a:ext cx="300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Игра «Береги руки».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7679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nashzeleniymir.ru/wp-content/uploads/2016/10/%D0%9A%D1%80%D0%B0%D0%BF%D0%B8%D0%B2%D0%B0-%D0%BF%D0%B8%D0%BA%D1%83%D0%BB%D1%8C%D0%BD%D0%B8%D0%BA%D0%BE%D0%BB%D0%B8%D1%81%D1%82%D0%BD%D0%B0%D1%8F-%D1%84%D0%BE%D1%82%D0%BE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42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69851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3643314"/>
            <a:ext cx="385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57166"/>
            <a:ext cx="25502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Ромашка</a:t>
            </a:r>
            <a:endParaRPr lang="ru-RU" sz="4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5072074"/>
            <a:ext cx="300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9458" name="Picture 2" descr="Картинки по запросу ромаш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285728"/>
            <a:ext cx="5214974" cy="577558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3" name="Picture 11" descr="Картинки по запросу растения оформление презент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5" name="Picture 3" descr="Картинки по запросу одуванч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000760" cy="450057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3557" name="Picture 5" descr="Картинки по запросу одуванч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00042"/>
            <a:ext cx="6294642" cy="471490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3559" name="Picture 7" descr="Картинки по запросу одуванчи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1142984"/>
            <a:ext cx="6019030" cy="471490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3561" name="Picture 9" descr="Картинки по запросу одуванчи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80853" y="2357430"/>
            <a:ext cx="6763147" cy="450057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571736" y="3143248"/>
            <a:ext cx="5857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Одуванчик</a:t>
            </a:r>
            <a:endParaRPr lang="ru-RU" sz="5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растения оформление презент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6" descr="Картинки по запросу реп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604"/>
            <a:ext cx="7620000" cy="42862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484" name="Picture 4" descr="Картинки по запросу репе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9" y="2446728"/>
            <a:ext cx="5881694" cy="441127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4857760"/>
            <a:ext cx="37234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Репейник</a:t>
            </a:r>
            <a:r>
              <a:rPr lang="ru-RU" dirty="0" smtClean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растения оформление презент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" y="0"/>
            <a:ext cx="9138285" cy="6858000"/>
          </a:xfrm>
          <a:prstGeom prst="rect">
            <a:avLst/>
          </a:prstGeom>
          <a:noFill/>
        </p:spPr>
      </p:pic>
      <p:pic>
        <p:nvPicPr>
          <p:cNvPr id="21512" name="Picture 8" descr="Душица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261719"/>
            <a:ext cx="7072362" cy="529248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857752" y="357166"/>
            <a:ext cx="2500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Душица</a:t>
            </a:r>
            <a:r>
              <a:rPr lang="ru-RU" dirty="0" smtClean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500</Words>
  <Application>Microsoft Office PowerPoint</Application>
  <PresentationFormat>Экран (4:3)</PresentationFormat>
  <Paragraphs>143</Paragraphs>
  <Slides>17</Slides>
  <Notes>13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ПК</cp:lastModifiedBy>
  <cp:revision>42</cp:revision>
  <dcterms:created xsi:type="dcterms:W3CDTF">2017-03-05T06:55:07Z</dcterms:created>
  <dcterms:modified xsi:type="dcterms:W3CDTF">2017-03-15T02:50:51Z</dcterms:modified>
</cp:coreProperties>
</file>